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4"/>
  </p:notesMasterIdLst>
  <p:sldIdLst>
    <p:sldId id="969" r:id="rId6"/>
    <p:sldId id="1367" r:id="rId7"/>
    <p:sldId id="1394" r:id="rId8"/>
    <p:sldId id="1400" r:id="rId9"/>
    <p:sldId id="1382" r:id="rId10"/>
    <p:sldId id="1351" r:id="rId11"/>
    <p:sldId id="1403" r:id="rId12"/>
    <p:sldId id="1404" r:id="rId13"/>
    <p:sldId id="1405" r:id="rId14"/>
    <p:sldId id="1406" r:id="rId15"/>
    <p:sldId id="1376" r:id="rId16"/>
    <p:sldId id="1401" r:id="rId17"/>
    <p:sldId id="1381" r:id="rId18"/>
    <p:sldId id="1391" r:id="rId19"/>
    <p:sldId id="1397" r:id="rId20"/>
    <p:sldId id="1398" r:id="rId21"/>
    <p:sldId id="1399" r:id="rId22"/>
    <p:sldId id="1407" r:id="rId23"/>
    <p:sldId id="1408" r:id="rId24"/>
    <p:sldId id="1409" r:id="rId25"/>
    <p:sldId id="1354" r:id="rId26"/>
    <p:sldId id="1402" r:id="rId27"/>
    <p:sldId id="1371" r:id="rId28"/>
    <p:sldId id="1393" r:id="rId29"/>
    <p:sldId id="1410" r:id="rId30"/>
    <p:sldId id="1352" r:id="rId31"/>
    <p:sldId id="1144" r:id="rId32"/>
    <p:sldId id="13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第五课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highlight>
                <a:srgbClr val="FF00FF"/>
              </a:highlight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诗篇（大卫的诗。）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110:1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耶和华对我主说：你坐在我的右边，等我使你仇敌作你的脚凳。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110:2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耶和华必使你从锡安伸出能力的杖来；你要在你仇敌中掌权。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当你掌权的日子，你的民要以圣洁的妆饰为衣，甘心牺牲自己；你的民多如清晨的甘露。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耶和华起了誓，决不后悔，说：你是照着麦基洗德的等次永远为祭司。</a:t>
            </a: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诗篇（大卫的诗。）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在你右边的主，当他发怒的日子，必打伤列王。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他要在列邦中刑罚恶人，尸首就遍满各处；他要在许多国中打破仇敌的头。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他要喝路旁的河水，因此必抬起头来。</a:t>
            </a:r>
          </a:p>
        </p:txBody>
      </p:sp>
    </p:spTree>
    <p:extLst>
      <p:ext uri="{BB962C8B-B14F-4D97-AF65-F5344CB8AC3E}">
        <p14:creationId xmlns:p14="http://schemas.microsoft.com/office/powerpoint/2010/main" val="54614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、从耶稣的完全看基督的超越。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5:1-5:10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、从耶稣的等次看基督的超越。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7:1-7:19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、从耶稣的常存看基督的超越。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7:20-7:28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6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我们既然有一位已经升入高天尊荣的大祭司，就是上帝的儿子耶稣，便当持定所承认的道。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因我们的大祭司并非不能体恤我们的软弱。他也曾凡事受过试探，与我们一样，只是他没有犯罪。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所以，我们只管坦然无惧地来到施恩的宝座前，为要得怜恤，蒙恩惠，作随时的帮助。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凡从人间挑选的大祭司，是奉派替人办理属上帝的事，为要献上礼物和赎罪祭（或译：要为罪献上礼物和祭物）。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他能体谅那愚蒙的和失迷的人，因为他自己也是被软弱所困。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故此，他理当为百姓和自己献祭赎罪。</a:t>
            </a:r>
          </a:p>
        </p:txBody>
      </p:sp>
    </p:spTree>
    <p:extLst>
      <p:ext uri="{BB962C8B-B14F-4D97-AF65-F5344CB8AC3E}">
        <p14:creationId xmlns:p14="http://schemas.microsoft.com/office/powerpoint/2010/main" val="218299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9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基督在肉体的时候，既大声哀哭，流泪祷告，恳求那能救他免死的主，就因他的虔诚蒙了应允。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他虽然为儿子，还是因所受的苦难学了顺从。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他既得以完全，就为凡顺从他的人成了永远得救的根源，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并蒙上帝照着麦基洗德的等次称他为大祭司。</a:t>
            </a:r>
          </a:p>
        </p:txBody>
      </p:sp>
    </p:spTree>
    <p:extLst>
      <p:ext uri="{BB962C8B-B14F-4D97-AF65-F5344CB8AC3E}">
        <p14:creationId xmlns:p14="http://schemas.microsoft.com/office/powerpoint/2010/main" val="341621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耶稣同门徒来到一个地方，名叫客西马尼，就对他们说：「你们坐在这里，等我到那边去祷告。」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于是带着彼得和西庇太的两个儿子同去，就忧愁起来，极其难过，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26:38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便对他们说：「我心里甚是忧伤，几乎要死；你们在这里等候，和我一同警醒。」</a:t>
            </a:r>
          </a:p>
        </p:txBody>
      </p:sp>
    </p:spTree>
    <p:extLst>
      <p:ext uri="{BB962C8B-B14F-4D97-AF65-F5344CB8AC3E}">
        <p14:creationId xmlns:p14="http://schemas.microsoft.com/office/powerpoint/2010/main" val="193330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5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26:39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他就稍往前走，俯伏在地，祷告说：「我父啊，倘若可行，求你叫这杯离开我。然而，不要照我的意思，只要照你的意思。」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26:40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来到门徒那里，见他们睡着了，就对彼得说：「怎么样？你们不能同我警醒片时吗？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26:41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总要警醒祷告，免得入了迷惑。你们心灵固然愿意，肉体却软弱了。」</a:t>
            </a:r>
          </a:p>
        </p:txBody>
      </p:sp>
    </p:spTree>
    <p:extLst>
      <p:ext uri="{BB962C8B-B14F-4D97-AF65-F5344CB8AC3E}">
        <p14:creationId xmlns:p14="http://schemas.microsoft.com/office/powerpoint/2010/main" val="36365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、我们知道自己的软弱所在并保持警醒吗？若是面对肢体的软弱，我们能体谅那愚蒙的和失迷的人吗？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、从耶稣的完全看基督的超越。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5:1-5:10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、从耶稣的等次看基督的超越。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7:1-7:19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、从耶稣的常存看基督的超越。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7:20-7:28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510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1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这大祭司的尊荣，没有人自取。惟要蒙上帝所召，像亚伦一样。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如此，基督也不是自取荣耀作大祭司，乃是在乎向他说「你是我的儿子，我今日生你」的那一位；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就如经上又有一处说：「你是照着麦基洗德的等次永远为祭司。」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创世记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亚伯兰杀败基大老玛和与他同盟的王回来的时候，所多玛王出来，在沙微谷迎接他；沙微谷就是王谷。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又有撒冷王麦基洗德带着饼和酒出来迎接；他是至高上帝的祭司。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他为亚伯兰祝福，说：「愿天地的主、至高的上帝赐福与亚伯兰！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至高的上帝把敌人交在你手里，是应当称颂的！」亚伯兰就把所得的拿出十分之一来，给麦基洗德。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119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8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）他无父，无母，无族谱，无生之始，无命之终。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这麦基洗德就是撒冷王，又是至高上帝的祭司，本是长远为祭司的。他当亚伯拉罕杀败诸王回来的时候，就迎接他，给他祝福。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亚伯拉罕也将自己所得来的，取十分之一给他。他头一个名翻出来就是仁义王，他又名撒冷王，就是平安王的意思。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他无父，无母，无族谱，无生之始，无命之终，乃是与上帝的儿子相似。</a:t>
            </a:r>
          </a:p>
        </p:txBody>
      </p:sp>
    </p:spTree>
    <p:extLst>
      <p:ext uri="{BB962C8B-B14F-4D97-AF65-F5344CB8AC3E}">
        <p14:creationId xmlns:p14="http://schemas.microsoft.com/office/powerpoint/2010/main" val="1878974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8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）从亚伯拉罕承受奉献，为亚伯拉罕祝福。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你们想一想，先祖亚伯拉罕将自己所掳来上等之物取十分之一给他，这人是何等尊贵呢！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那得祭司职任的利未子孙，领命照例向百姓取十分之一，这百姓是自己的弟兄，虽是从亚伯拉罕身（原文是腰）中生的，还是照例取十分之一。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独有麦基洗德，不与他们同谱，倒收纳亚伯拉罕的十分之一，为那蒙应许的亚伯拉罕祝福。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89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2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从来位分大的给位分小的祝福，这是驳不倒的理。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在这里收十分之一的都是必死的人；但在那里收十分之一的，有为他作见证的说，他是活的；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并且可说那受十分之一的利未，也是藉着亚伯拉罕纳了十分之一。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因为麦基洗德迎接亚伯拉罕的时候，利未已经在他先祖的身（原文是腰）中。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211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）基督乃是照无穷之生命的大能所立。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从前百姓在利未人祭司职任以下受律法，倘若藉这职任能得完全，又何用另外兴起一位祭司，照麦基洗德的等次，不照亚伦的等次呢？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祭司的职任既已更改，律法也必须更改。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因为这话所指的人本属别的支派，那支派里从来没有一人伺候祭坛。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我们的主分明是从犹大出来的；但这支派，摩西并没有提到祭司。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946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8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倘若照麦基洗德的样式，另外兴起一位祭司来，我的话更是显而易见的了。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他成为祭司，并不是照属肉体的条例，乃是照无穷（原文是不能毁坏）之生命的大能。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因为有给他作见证的说：「你是照着麦基洗德的等次永远为祭司。」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先前的条例，因软弱无益，所以废掉了，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（律法原来一无所成）就引进了更美的指望；靠这指望，我们便可以进到上帝面前。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42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你们既称那不偏待人、按各人行为审判人的主为父，就当存敬畏的心度你们在世寄居的日子，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知道你们得赎，脱去你们祖宗所传流虚妄的行为，不是凭着能坏的金银等物，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乃是凭着基督的宝血，如同无瑕疵、无玷污的羔羊之血。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基督在创世以前是预先被上帝知道的，却在这末世才为你们显现。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你们也因着他，信那叫他从死里复活、又给他荣耀的上帝，叫你们的信心和盼望都在于上帝。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710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、你认为麦基洗德是谁？上帝在创世以前就有了救恩的计划，对在困境中的信徒意味如何？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、从耶稣的完全看基督的超越。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5:1-5:10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、从耶稣的等次看基督的超越。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7:1-7:19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、从耶稣的常存看基督的超越。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7:20-7:28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57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再者，耶稣为祭司，并不是不起誓立的。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至于那些祭司，原不是起誓立的，只有耶稣是起誓立的；因为那立他的对他说：「主起了誓，决不后悔，你是永远为祭司。」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既是起誓立的，耶稣就作了更美之约的中保。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那些成为祭司的，数目本来多，是因为有死阻隔，不能长久。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这位既是永远常存的，他祭司的职任就长久不更换。</a:t>
            </a:r>
          </a:p>
        </p:txBody>
      </p:sp>
    </p:spTree>
    <p:extLst>
      <p:ext uri="{BB962C8B-B14F-4D97-AF65-F5344CB8AC3E}">
        <p14:creationId xmlns:p14="http://schemas.microsoft.com/office/powerpoint/2010/main" val="2619281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8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凡靠着他进到上帝面前的人，他都能拯救到底；因为他是长远活着，替他们祈求。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像这样圣洁、无邪恶、无玷污、远离罪人、高过诸天的大祭司，原是与我们合宜的。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他不像那些大祭司，每日必须先为自己的罪，后为百姓的罪献祭；因为他只一次将自己献上，就把这事成全了。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律法本是立软弱的人为大祭司；但在律法以后起誓的话，是立儿子为大祭司，乃是成全到永远的。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83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00"/>
              </a:spcBef>
              <a:spcAft>
                <a:spcPts val="1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</a:p>
          <a:p>
            <a:pPr marL="0" indent="0">
              <a:spcBef>
                <a:spcPts val="100"/>
              </a:spcBef>
              <a:spcAft>
                <a:spcPts val="1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这样说来，律法是为甚么有的呢？原是为过犯添上的，等候那蒙应许的子孙来到，并且是藉天使经中保之手设立的。</a:t>
            </a:r>
          </a:p>
          <a:p>
            <a:pPr marL="0" indent="0">
              <a:spcBef>
                <a:spcPts val="100"/>
              </a:spcBef>
              <a:spcAft>
                <a:spcPts val="1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但中保本不是为一面作的；上帝却是一位。</a:t>
            </a:r>
          </a:p>
          <a:p>
            <a:pPr marL="0" indent="0">
              <a:spcBef>
                <a:spcPts val="100"/>
              </a:spcBef>
              <a:spcAft>
                <a:spcPts val="1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这样，律法是与上帝的应许反对吗？断乎不是！若曾传一个能叫人得生的律法，义就诚然本乎律法了。</a:t>
            </a:r>
          </a:p>
          <a:p>
            <a:pPr marL="0" indent="0">
              <a:spcBef>
                <a:spcPts val="100"/>
              </a:spcBef>
              <a:spcAft>
                <a:spcPts val="1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但圣经把众人都圈在罪里，使所应许的福因信耶稣基督，归给那信的人。</a:t>
            </a:r>
          </a:p>
          <a:p>
            <a:pPr marL="0" indent="0">
              <a:spcBef>
                <a:spcPts val="100"/>
              </a:spcBef>
              <a:spcAft>
                <a:spcPts val="1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但这因信得救的理还未来以先，我们被看守在律法之下，直圈到那将来的真道显明出来。</a:t>
            </a:r>
          </a:p>
          <a:p>
            <a:pPr marL="0" indent="0">
              <a:spcBef>
                <a:spcPts val="100"/>
              </a:spcBef>
              <a:spcAft>
                <a:spcPts val="1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这样，律法是我们训蒙的师傅，引我们到基督那里，使我们因信称义。</a:t>
            </a:r>
          </a:p>
        </p:txBody>
      </p:sp>
    </p:spTree>
    <p:extLst>
      <p:ext uri="{BB962C8B-B14F-4D97-AF65-F5344CB8AC3E}">
        <p14:creationId xmlns:p14="http://schemas.microsoft.com/office/powerpoint/2010/main" val="629210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、基督是起誓立的，是常存的大祭司；如何理解他只一次将自己献上，就把这事成全了？对我们和这个大祭司的生命关系有何提醒？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》5-7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、我们知道自己的软弱所在并保持警醒吗？若是面对肢体的软弱，我们能体谅那愚蒙的和失迷的人吗？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、你认为麦基洗德是谁？上帝在创世以前就有了救恩的计划，对在困境中的信徒意味如何？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、基督是起誓立的，是常存的大祭司；如何理解他只一次将自己献上，就把这事成全了？对我们和这个大祭司的生命关系有何提醒？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14247</TotalTime>
  <Words>2812</Words>
  <Application>Microsoft Office PowerPoint</Application>
  <PresentationFormat>Widescreen</PresentationFormat>
  <Paragraphs>127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22</cp:revision>
  <dcterms:created xsi:type="dcterms:W3CDTF">2020-11-05T21:27:14Z</dcterms:created>
  <dcterms:modified xsi:type="dcterms:W3CDTF">2022-06-03T22:47:23Z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